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D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7" autoAdjust="0"/>
    <p:restoredTop sz="94898" autoAdjust="0"/>
  </p:normalViewPr>
  <p:slideViewPr>
    <p:cSldViewPr snapToGrid="0">
      <p:cViewPr varScale="1">
        <p:scale>
          <a:sx n="121" d="100"/>
          <a:sy n="121" d="100"/>
        </p:scale>
        <p:origin x="560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3180" y="19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54876-A058-4135-BE9F-6267E2691918}" type="datetimeFigureOut">
              <a:rPr lang="en-US" smtClean="0"/>
              <a:t>2/5/24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10546-525A-40B2-B390-9C1F8FEDB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35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9800D-8E94-4255-91B8-7459E41C3AA7}" type="datetimeFigureOut">
              <a:rPr lang="en-US" smtClean="0"/>
              <a:t>2/5/24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1820B5-0D4F-4646-B36A-7C258F828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77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5071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D73815-2707-4475-8F1A-B873CB631BB4}" type="datetimeFigureOut">
              <a:rPr lang="en-US" smtClean="0"/>
              <a:t>2/5/24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248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4AFB99-0EAB-4182-AFF8-E214C82A68F6}" type="datetimeFigureOut">
              <a:rPr lang="en-US" smtClean="0"/>
              <a:t>2/5/24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216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ircle: Hollow 7">
            <a:extLst>
              <a:ext uri="{FF2B5EF4-FFF2-40B4-BE49-F238E27FC236}">
                <a16:creationId xmlns:a16="http://schemas.microsoft.com/office/drawing/2014/main" id="{1203A4B1-3988-4D8E-8AE5-44DBB69AE601}"/>
              </a:ext>
            </a:extLst>
          </p:cNvPr>
          <p:cNvSpPr/>
          <p:nvPr userDrawn="1"/>
        </p:nvSpPr>
        <p:spPr>
          <a:xfrm>
            <a:off x="10650872" y="1840600"/>
            <a:ext cx="2312300" cy="2312300"/>
          </a:xfrm>
          <a:prstGeom prst="donu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21" name="Circle: Hollow 5">
            <a:extLst>
              <a:ext uri="{FF2B5EF4-FFF2-40B4-BE49-F238E27FC236}">
                <a16:creationId xmlns:a16="http://schemas.microsoft.com/office/drawing/2014/main" id="{58037FA9-7C7C-42D9-97B0-BE46A07B148B}"/>
              </a:ext>
            </a:extLst>
          </p:cNvPr>
          <p:cNvSpPr/>
          <p:nvPr userDrawn="1"/>
        </p:nvSpPr>
        <p:spPr>
          <a:xfrm>
            <a:off x="-2122706" y="-2116035"/>
            <a:ext cx="7121310" cy="7121310"/>
          </a:xfrm>
          <a:prstGeom prst="donut">
            <a:avLst>
              <a:gd name="adj" fmla="val 16188"/>
            </a:avLst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538" y="1955199"/>
            <a:ext cx="2982583" cy="3005558"/>
          </a:xfrm>
          <a:prstGeom prst="rect">
            <a:avLst/>
          </a:prstGeom>
        </p:spPr>
      </p:pic>
      <p:sp>
        <p:nvSpPr>
          <p:cNvPr id="24" name="TextBox 23"/>
          <p:cNvSpPr txBox="1"/>
          <p:nvPr userDrawn="1"/>
        </p:nvSpPr>
        <p:spPr>
          <a:xfrm>
            <a:off x="5968378" y="784986"/>
            <a:ext cx="540268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800" b="1" dirty="0">
                <a:solidFill>
                  <a:schemeClr val="bg1"/>
                </a:solidFill>
              </a:rPr>
              <a:t>14</a:t>
            </a:r>
            <a:r>
              <a:rPr lang="en-US" sz="9800" b="1" baseline="30000" dirty="0">
                <a:solidFill>
                  <a:schemeClr val="bg1"/>
                </a:solidFill>
              </a:rPr>
              <a:t>th</a:t>
            </a:r>
            <a:r>
              <a:rPr lang="en-US" sz="9800" b="1" dirty="0">
                <a:solidFill>
                  <a:schemeClr val="bg1"/>
                </a:solidFill>
              </a:rPr>
              <a:t> KASH</a:t>
            </a:r>
            <a:r>
              <a:rPr lang="en-US" sz="9800" b="1" baseline="0" dirty="0">
                <a:solidFill>
                  <a:schemeClr val="bg1"/>
                </a:solidFill>
              </a:rPr>
              <a:t> </a:t>
            </a:r>
            <a:r>
              <a:rPr lang="en-US" sz="7200" b="1" baseline="0" dirty="0">
                <a:solidFill>
                  <a:schemeClr val="bg1"/>
                </a:solidFill>
              </a:rPr>
              <a:t>CONFERENCE</a:t>
            </a:r>
          </a:p>
          <a:p>
            <a:pPr algn="ctr"/>
            <a:r>
              <a:rPr lang="en-US" sz="7200" b="1" baseline="0" dirty="0">
                <a:solidFill>
                  <a:schemeClr val="bg1"/>
                </a:solidFill>
              </a:rPr>
              <a:t>2024 </a:t>
            </a:r>
          </a:p>
          <a:p>
            <a:pPr algn="ctr"/>
            <a:r>
              <a:rPr lang="en-US" sz="5000" b="1" baseline="0" dirty="0">
                <a:solidFill>
                  <a:srgbClr val="FF0000"/>
                </a:solidFill>
              </a:rPr>
              <a:t>at Safari Park Hotel</a:t>
            </a:r>
          </a:p>
          <a:p>
            <a:pPr algn="ctr"/>
            <a:r>
              <a:rPr lang="en-US" sz="5000" b="1" baseline="0" dirty="0">
                <a:solidFill>
                  <a:srgbClr val="FF0000"/>
                </a:solidFill>
              </a:rPr>
              <a:t>NAIROBI</a:t>
            </a:r>
            <a:endParaRPr lang="en-US" sz="5000" b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6310648"/>
            <a:ext cx="6785811" cy="54735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6785811" y="6310648"/>
            <a:ext cx="2679031" cy="5473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 userDrawn="1"/>
        </p:nvSpPr>
        <p:spPr>
          <a:xfrm>
            <a:off x="9464842" y="6310646"/>
            <a:ext cx="2727158" cy="54735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 userDrawn="1"/>
        </p:nvSpPr>
        <p:spPr>
          <a:xfrm>
            <a:off x="0" y="357534"/>
            <a:ext cx="3232598" cy="24777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 userDrawn="1"/>
        </p:nvSpPr>
        <p:spPr>
          <a:xfrm>
            <a:off x="4382889" y="357533"/>
            <a:ext cx="1150291" cy="2477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 userDrawn="1"/>
        </p:nvSpPr>
        <p:spPr>
          <a:xfrm>
            <a:off x="3232598" y="357533"/>
            <a:ext cx="1150291" cy="2477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5855421" y="792379"/>
            <a:ext cx="5628602" cy="5230862"/>
          </a:xfrm>
          <a:prstGeom prst="rect">
            <a:avLst/>
          </a:prstGeom>
          <a:noFill/>
          <a:ln w="98425" cap="rnd">
            <a:solidFill>
              <a:schemeClr val="bg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2D0A933-4197-409E-A00C-D7EFF209A7D2}"/>
              </a:ext>
            </a:extLst>
          </p:cNvPr>
          <p:cNvGrpSpPr/>
          <p:nvPr userDrawn="1"/>
        </p:nvGrpSpPr>
        <p:grpSpPr>
          <a:xfrm>
            <a:off x="11806265" y="246341"/>
            <a:ext cx="110232" cy="1053026"/>
            <a:chOff x="246955" y="5568356"/>
            <a:chExt cx="110232" cy="1053026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045DB514-BB51-497F-A839-6B5F9340F8F2}"/>
                </a:ext>
              </a:extLst>
            </p:cNvPr>
            <p:cNvSpPr/>
            <p:nvPr/>
          </p:nvSpPr>
          <p:spPr>
            <a:xfrm>
              <a:off x="246955" y="5568356"/>
              <a:ext cx="110232" cy="11023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FB961C9-960E-46A4-9DE8-7931DAE8B52D}"/>
                </a:ext>
              </a:extLst>
            </p:cNvPr>
            <p:cNvSpPr/>
            <p:nvPr/>
          </p:nvSpPr>
          <p:spPr>
            <a:xfrm>
              <a:off x="246955" y="5804055"/>
              <a:ext cx="110232" cy="1102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766B15D9-DD7A-4355-A368-644703A125E1}"/>
                </a:ext>
              </a:extLst>
            </p:cNvPr>
            <p:cNvSpPr/>
            <p:nvPr/>
          </p:nvSpPr>
          <p:spPr>
            <a:xfrm>
              <a:off x="246955" y="6039754"/>
              <a:ext cx="110232" cy="11023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40AF3756-EDB4-4E23-8546-B01884E9704D}"/>
                </a:ext>
              </a:extLst>
            </p:cNvPr>
            <p:cNvSpPr/>
            <p:nvPr/>
          </p:nvSpPr>
          <p:spPr>
            <a:xfrm>
              <a:off x="246955" y="6275453"/>
              <a:ext cx="110232" cy="11023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7408369B-9D85-4653-AE02-71F0832F839F}"/>
                </a:ext>
              </a:extLst>
            </p:cNvPr>
            <p:cNvSpPr/>
            <p:nvPr/>
          </p:nvSpPr>
          <p:spPr>
            <a:xfrm>
              <a:off x="246955" y="6511152"/>
              <a:ext cx="110232" cy="11023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</p:spTree>
    <p:extLst>
      <p:ext uri="{BB962C8B-B14F-4D97-AF65-F5344CB8AC3E}">
        <p14:creationId xmlns:p14="http://schemas.microsoft.com/office/powerpoint/2010/main" val="26392535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37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CC7AB6-9ED2-44A7-BD6F-E5BBC7A606A7}" type="datetimeFigureOut">
              <a:rPr lang="en-US" smtClean="0"/>
              <a:t>2/5/24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91919F6-15E4-49EE-8213-6CCA6A3C8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22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C6A301-0538-44EC-B09D-202E1042A48B}" type="datetimeFigureOut">
              <a:rPr lang="en-US" smtClean="0"/>
              <a:t>2/5/24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623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89574A-8875-45EF-8EA2-3CAA0F7ABC4C}" type="datetimeFigureOut">
              <a:rPr lang="en-US" smtClean="0"/>
              <a:t>2/5/24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74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EF4D4C-5367-4C26-9E2B-D8088D7FCA81}" type="datetimeFigureOut">
              <a:rPr lang="en-US" smtClean="0"/>
              <a:t>2/5/24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33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E91E96-98B0-4413-9547-46F3504108EF}" type="datetimeFigureOut">
              <a:rPr lang="en-US" smtClean="0"/>
              <a:t>2/5/24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27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C68B11-C5A8-448C-8CE9-B1A273C79CFC}" type="datetimeFigureOut">
              <a:rPr lang="en-US" smtClean="0"/>
              <a:t>2/5/24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250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16CA0-919D-4A49-9C8A-62FDFB3A5183}" type="datetimeFigureOut">
              <a:rPr lang="en-US" smtClean="0"/>
              <a:t>2/5/24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81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36137"/>
            <a:ext cx="10515600" cy="1054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3"/>
          <p:cNvSpPr/>
          <p:nvPr userDrawn="1"/>
        </p:nvSpPr>
        <p:spPr>
          <a:xfrm>
            <a:off x="0" y="6451023"/>
            <a:ext cx="9115024" cy="406977"/>
          </a:xfrm>
          <a:custGeom>
            <a:avLst/>
            <a:gdLst>
              <a:gd name="connsiteX0" fmla="*/ 0 w 9115024"/>
              <a:gd name="connsiteY0" fmla="*/ 0 h 400079"/>
              <a:gd name="connsiteX1" fmla="*/ 9115024 w 9115024"/>
              <a:gd name="connsiteY1" fmla="*/ 0 h 400079"/>
              <a:gd name="connsiteX2" fmla="*/ 9115024 w 9115024"/>
              <a:gd name="connsiteY2" fmla="*/ 400079 h 400079"/>
              <a:gd name="connsiteX3" fmla="*/ 0 w 9115024"/>
              <a:gd name="connsiteY3" fmla="*/ 400079 h 400079"/>
              <a:gd name="connsiteX4" fmla="*/ 0 w 9115024"/>
              <a:gd name="connsiteY4" fmla="*/ 0 h 400079"/>
              <a:gd name="connsiteX0" fmla="*/ 0 w 9115024"/>
              <a:gd name="connsiteY0" fmla="*/ 0 h 400079"/>
              <a:gd name="connsiteX1" fmla="*/ 9115024 w 9115024"/>
              <a:gd name="connsiteY1" fmla="*/ 0 h 400079"/>
              <a:gd name="connsiteX2" fmla="*/ 8756805 w 9115024"/>
              <a:gd name="connsiteY2" fmla="*/ 390652 h 400079"/>
              <a:gd name="connsiteX3" fmla="*/ 0 w 9115024"/>
              <a:gd name="connsiteY3" fmla="*/ 400079 h 400079"/>
              <a:gd name="connsiteX4" fmla="*/ 0 w 9115024"/>
              <a:gd name="connsiteY4" fmla="*/ 0 h 400079"/>
              <a:gd name="connsiteX0" fmla="*/ 0 w 9115024"/>
              <a:gd name="connsiteY0" fmla="*/ 0 h 400079"/>
              <a:gd name="connsiteX1" fmla="*/ 9115024 w 9115024"/>
              <a:gd name="connsiteY1" fmla="*/ 0 h 400079"/>
              <a:gd name="connsiteX2" fmla="*/ 8763496 w 9115024"/>
              <a:gd name="connsiteY2" fmla="*/ 399573 h 400079"/>
              <a:gd name="connsiteX3" fmla="*/ 0 w 9115024"/>
              <a:gd name="connsiteY3" fmla="*/ 400079 h 400079"/>
              <a:gd name="connsiteX4" fmla="*/ 0 w 9115024"/>
              <a:gd name="connsiteY4" fmla="*/ 0 h 400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5024" h="400079">
                <a:moveTo>
                  <a:pt x="0" y="0"/>
                </a:moveTo>
                <a:lnTo>
                  <a:pt x="9115024" y="0"/>
                </a:lnTo>
                <a:lnTo>
                  <a:pt x="8763496" y="399573"/>
                </a:lnTo>
                <a:lnTo>
                  <a:pt x="0" y="400079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3472" y="336348"/>
            <a:ext cx="770034" cy="775966"/>
          </a:xfrm>
          <a:prstGeom prst="rect">
            <a:avLst/>
          </a:prstGeom>
        </p:spPr>
      </p:pic>
      <p:sp>
        <p:nvSpPr>
          <p:cNvPr id="18" name="Rectangle 4"/>
          <p:cNvSpPr/>
          <p:nvPr userDrawn="1"/>
        </p:nvSpPr>
        <p:spPr>
          <a:xfrm>
            <a:off x="5676616" y="6451024"/>
            <a:ext cx="3429355" cy="406976"/>
          </a:xfrm>
          <a:custGeom>
            <a:avLst/>
            <a:gdLst>
              <a:gd name="connsiteX0" fmla="*/ 0 w 3076976"/>
              <a:gd name="connsiteY0" fmla="*/ 0 h 400078"/>
              <a:gd name="connsiteX1" fmla="*/ 3076976 w 3076976"/>
              <a:gd name="connsiteY1" fmla="*/ 0 h 400078"/>
              <a:gd name="connsiteX2" fmla="*/ 3076976 w 3076976"/>
              <a:gd name="connsiteY2" fmla="*/ 400078 h 400078"/>
              <a:gd name="connsiteX3" fmla="*/ 0 w 3076976"/>
              <a:gd name="connsiteY3" fmla="*/ 400078 h 400078"/>
              <a:gd name="connsiteX4" fmla="*/ 0 w 3076976"/>
              <a:gd name="connsiteY4" fmla="*/ 0 h 400078"/>
              <a:gd name="connsiteX0" fmla="*/ 352379 w 3429355"/>
              <a:gd name="connsiteY0" fmla="*/ 0 h 400078"/>
              <a:gd name="connsiteX1" fmla="*/ 3429355 w 3429355"/>
              <a:gd name="connsiteY1" fmla="*/ 0 h 400078"/>
              <a:gd name="connsiteX2" fmla="*/ 3429355 w 3429355"/>
              <a:gd name="connsiteY2" fmla="*/ 400078 h 400078"/>
              <a:gd name="connsiteX3" fmla="*/ 0 w 3429355"/>
              <a:gd name="connsiteY3" fmla="*/ 397848 h 400078"/>
              <a:gd name="connsiteX4" fmla="*/ 352379 w 3429355"/>
              <a:gd name="connsiteY4" fmla="*/ 0 h 400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9355" h="400078">
                <a:moveTo>
                  <a:pt x="352379" y="0"/>
                </a:moveTo>
                <a:lnTo>
                  <a:pt x="3429355" y="0"/>
                </a:lnTo>
                <a:lnTo>
                  <a:pt x="3429355" y="400078"/>
                </a:lnTo>
                <a:lnTo>
                  <a:pt x="0" y="397848"/>
                </a:lnTo>
                <a:lnTo>
                  <a:pt x="352379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9" name="Rectangle 4"/>
          <p:cNvSpPr/>
          <p:nvPr userDrawn="1"/>
        </p:nvSpPr>
        <p:spPr>
          <a:xfrm>
            <a:off x="8762644" y="6451022"/>
            <a:ext cx="3429355" cy="406978"/>
          </a:xfrm>
          <a:custGeom>
            <a:avLst/>
            <a:gdLst>
              <a:gd name="connsiteX0" fmla="*/ 0 w 3076976"/>
              <a:gd name="connsiteY0" fmla="*/ 0 h 400078"/>
              <a:gd name="connsiteX1" fmla="*/ 3076976 w 3076976"/>
              <a:gd name="connsiteY1" fmla="*/ 0 h 400078"/>
              <a:gd name="connsiteX2" fmla="*/ 3076976 w 3076976"/>
              <a:gd name="connsiteY2" fmla="*/ 400078 h 400078"/>
              <a:gd name="connsiteX3" fmla="*/ 0 w 3076976"/>
              <a:gd name="connsiteY3" fmla="*/ 400078 h 400078"/>
              <a:gd name="connsiteX4" fmla="*/ 0 w 3076976"/>
              <a:gd name="connsiteY4" fmla="*/ 0 h 400078"/>
              <a:gd name="connsiteX0" fmla="*/ 352379 w 3429355"/>
              <a:gd name="connsiteY0" fmla="*/ 0 h 400078"/>
              <a:gd name="connsiteX1" fmla="*/ 3429355 w 3429355"/>
              <a:gd name="connsiteY1" fmla="*/ 0 h 400078"/>
              <a:gd name="connsiteX2" fmla="*/ 3429355 w 3429355"/>
              <a:gd name="connsiteY2" fmla="*/ 400078 h 400078"/>
              <a:gd name="connsiteX3" fmla="*/ 0 w 3429355"/>
              <a:gd name="connsiteY3" fmla="*/ 397848 h 400078"/>
              <a:gd name="connsiteX4" fmla="*/ 352379 w 3429355"/>
              <a:gd name="connsiteY4" fmla="*/ 0 h 400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9355" h="400078">
                <a:moveTo>
                  <a:pt x="352379" y="0"/>
                </a:moveTo>
                <a:lnTo>
                  <a:pt x="3429355" y="0"/>
                </a:lnTo>
                <a:lnTo>
                  <a:pt x="3429355" y="400078"/>
                </a:lnTo>
                <a:lnTo>
                  <a:pt x="0" y="397848"/>
                </a:lnTo>
                <a:lnTo>
                  <a:pt x="352379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53192" y="6471065"/>
            <a:ext cx="4200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Disseminating Health Research</a:t>
            </a:r>
          </a:p>
        </p:txBody>
      </p:sp>
      <p:sp>
        <p:nvSpPr>
          <p:cNvPr id="21" name="TextBox 20"/>
          <p:cNvSpPr txBox="1"/>
          <p:nvPr userDrawn="1"/>
        </p:nvSpPr>
        <p:spPr>
          <a:xfrm rot="16200000">
            <a:off x="-938332" y="1198694"/>
            <a:ext cx="2513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14</a:t>
            </a:r>
            <a:r>
              <a:rPr lang="en-US" b="1" baseline="30000" dirty="0"/>
              <a:t>th</a:t>
            </a:r>
            <a:r>
              <a:rPr lang="en-US" b="1" baseline="0" dirty="0"/>
              <a:t>, KASH CONFERENCE</a:t>
            </a:r>
            <a:endParaRPr lang="en-US" b="1" dirty="0"/>
          </a:p>
        </p:txBody>
      </p:sp>
      <p:sp>
        <p:nvSpPr>
          <p:cNvPr id="23" name="Rectangle 22"/>
          <p:cNvSpPr/>
          <p:nvPr userDrawn="1"/>
        </p:nvSpPr>
        <p:spPr>
          <a:xfrm>
            <a:off x="838200" y="174668"/>
            <a:ext cx="885092" cy="6649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 userDrawn="1"/>
        </p:nvSpPr>
        <p:spPr>
          <a:xfrm>
            <a:off x="1767254" y="174668"/>
            <a:ext cx="885092" cy="6649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 userDrawn="1"/>
        </p:nvSpPr>
        <p:spPr>
          <a:xfrm>
            <a:off x="2696308" y="174668"/>
            <a:ext cx="885092" cy="6649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93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800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3094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7"/>
          <p:cNvSpPr/>
          <p:nvPr/>
        </p:nvSpPr>
        <p:spPr>
          <a:xfrm rot="10800000">
            <a:off x="11725470" y="-9427"/>
            <a:ext cx="466530" cy="6457921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65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869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28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34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57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6575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43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25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35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7"/>
          <p:cNvSpPr/>
          <p:nvPr/>
        </p:nvSpPr>
        <p:spPr>
          <a:xfrm rot="10800000">
            <a:off x="11725470" y="-9427"/>
            <a:ext cx="466530" cy="6457921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741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49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98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96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1150</TotalTime>
  <Words>0</Words>
  <Application>Microsoft Macintosh PowerPoint</Application>
  <PresentationFormat>Widescreen</PresentationFormat>
  <Paragraphs>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rg-adguard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Kevin Thiongo</cp:lastModifiedBy>
  <cp:revision>55</cp:revision>
  <dcterms:created xsi:type="dcterms:W3CDTF">2017-07-20T02:49:31Z</dcterms:created>
  <dcterms:modified xsi:type="dcterms:W3CDTF">2024-02-05T15:09:11Z</dcterms:modified>
</cp:coreProperties>
</file>