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C5ACC-F3CF-46FD-BD9A-8C49684AD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D9D608-4A8F-47E7-86B4-69436F328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19F90-0AE7-418D-875F-59E53CD44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A4AE-A721-4900-AEFA-1DFDD6DBB8C9}" type="datetimeFigureOut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433FF-1061-46D6-B9ED-4138FBFB6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154B8-DDE8-410A-9645-F7C99B7A7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659-BA6B-49EC-86E0-CC65ABA5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4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C04D1-D8CE-4D1D-9141-D05DCE8CD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C3E9F-B0CC-4397-A4B9-5DE946930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0CB96-A1FC-4C1B-9C7B-6C0557D7F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A4AE-A721-4900-AEFA-1DFDD6DBB8C9}" type="datetimeFigureOut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ED829-04EF-4184-9193-6401C6B48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2940B-D064-4D16-83A7-D16118919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659-BA6B-49EC-86E0-CC65ABA5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0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6A39D0-A614-425F-9357-D1AE088E65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480E9A-87BD-4F0B-A0AA-7E6CC1CCC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5A5A9-9A37-4709-AD5F-F221635E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A4AE-A721-4900-AEFA-1DFDD6DBB8C9}" type="datetimeFigureOut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2145F-1BD4-40AC-BC0F-C2A7487E4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087E3-C23E-4491-881F-DE4CAA1E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659-BA6B-49EC-86E0-CC65ABA5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9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E106F-4533-4B52-8B47-B4BFC0581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96BF3-64C4-43DC-9C40-EE8A9C558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7C25A-9E99-4AB3-A042-4E6DEED7C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A4AE-A721-4900-AEFA-1DFDD6DBB8C9}" type="datetimeFigureOut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41A33-66C4-4AC6-89AA-0AF6FE96D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ED036-793F-4BEE-9421-BE9CE420A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659-BA6B-49EC-86E0-CC65ABA5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0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75C46-7236-4B7F-B7D9-88D899B87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6F8DE-71FA-451E-94B9-4B2C9C62B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74AB8-4F0C-409D-B2DC-8FC376D07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A4AE-A721-4900-AEFA-1DFDD6DBB8C9}" type="datetimeFigureOut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8F6AE-A930-4E6F-880A-CB4ED7178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DE8D2-4E85-492E-A621-B78491106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659-BA6B-49EC-86E0-CC65ABA5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1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9E2D7-1AF0-4C45-B5E7-C8741327A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7E03A-F876-41B6-B73D-2FB8962DB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A6AF9-0761-4E83-B500-48511ADB2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9FB8C-CCC5-41D4-ABAB-3DF900921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A4AE-A721-4900-AEFA-1DFDD6DBB8C9}" type="datetimeFigureOut">
              <a:rPr lang="en-US" smtClean="0"/>
              <a:t>2/5/24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3A3D8-FD40-48D7-A3FF-9221B369D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DB528-E769-4FB5-9395-58BCBACC8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659-BA6B-49EC-86E0-CC65ABA5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2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0392D-8EDE-4D77-B9DD-E89CE52CA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3BD4D-53AC-41CB-93CB-1A17D9D26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029F33-70A0-4340-B75C-112A7A5A9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1F8F2-0EBF-4121-8F00-A07F4C321E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C3B284-5924-461F-914F-C0B8A05028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E974A3-7483-40BA-98DB-848D76FF1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A4AE-A721-4900-AEFA-1DFDD6DBB8C9}" type="datetimeFigureOut">
              <a:rPr lang="en-US" smtClean="0"/>
              <a:t>2/5/24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986EB-1287-4FC4-9D8B-DA6F615D3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0D5B00-D354-4C63-890E-0EF49EFDD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659-BA6B-49EC-86E0-CC65ABA5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F2492-60BA-4269-849A-4AD15D9D2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3577C-04EA-451C-A57C-D358C005B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A4AE-A721-4900-AEFA-1DFDD6DBB8C9}" type="datetimeFigureOut">
              <a:rPr lang="en-US" smtClean="0"/>
              <a:t>2/5/24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F30060-4815-41A9-B7DB-409E0296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A674E4-4106-4C85-AACC-521EAF475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659-BA6B-49EC-86E0-CC65ABA5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5A0712-EC0B-431F-9D59-77DA66F3F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A4AE-A721-4900-AEFA-1DFDD6DBB8C9}" type="datetimeFigureOut">
              <a:rPr lang="en-US" smtClean="0"/>
              <a:t>2/5/24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1E2207-D213-4856-8F2F-682643388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FDEB1-9E69-4372-A091-3AFC83927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659-BA6B-49EC-86E0-CC65ABA5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3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A71C4-1EAC-43AF-B81D-813A6443D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7BC7D-E9D5-48AD-BB2E-F46B75ABD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7A2F15-3A3E-4334-A3C3-5FD4C4B5A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FF4503-106A-4EA8-8599-5B349CAE1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A4AE-A721-4900-AEFA-1DFDD6DBB8C9}" type="datetimeFigureOut">
              <a:rPr lang="en-US" smtClean="0"/>
              <a:t>2/5/24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93BC8-0C3C-4C26-824A-A7C5B4ADB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B098B-27D5-4173-B75D-3149303F5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659-BA6B-49EC-86E0-CC65ABA5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6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6EDC6-6275-4A33-AD99-FE4239A45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1B9264-E741-4A75-BBB6-6E9A9B4D2F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00DF0-A990-4E48-931C-8B0F461C7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1C58B-0BA0-41F2-8E90-22E9A23F7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A4AE-A721-4900-AEFA-1DFDD6DBB8C9}" type="datetimeFigureOut">
              <a:rPr lang="en-US" smtClean="0"/>
              <a:t>2/5/24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A61DD5-5D07-4774-A34D-A2D5F59F0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E2819F-01DD-4676-869B-83975DA4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659-BA6B-49EC-86E0-CC65ABA5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6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1C8773-4370-4EE7-92F6-9BDFEE84B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83453-BFD0-4345-B85F-404438979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C99AA-E95C-472B-9861-202BF2360C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A4AE-A721-4900-AEFA-1DFDD6DBB8C9}" type="datetimeFigureOut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B5702-8D97-4D3C-B24A-3B09828D1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B5DE0-8BE2-4F9D-B28D-704C9B3FD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7E659-BA6B-49EC-86E0-CC65ABA5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9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8333834F-205C-4E75-9965-9FA225FCE767}"/>
              </a:ext>
            </a:extLst>
          </p:cNvPr>
          <p:cNvSpPr/>
          <p:nvPr/>
        </p:nvSpPr>
        <p:spPr>
          <a:xfrm>
            <a:off x="0" y="6457921"/>
            <a:ext cx="9115024" cy="400079"/>
          </a:xfrm>
          <a:custGeom>
            <a:avLst/>
            <a:gdLst>
              <a:gd name="connsiteX0" fmla="*/ 0 w 9115024"/>
              <a:gd name="connsiteY0" fmla="*/ 0 h 400079"/>
              <a:gd name="connsiteX1" fmla="*/ 9115024 w 9115024"/>
              <a:gd name="connsiteY1" fmla="*/ 0 h 400079"/>
              <a:gd name="connsiteX2" fmla="*/ 9115024 w 9115024"/>
              <a:gd name="connsiteY2" fmla="*/ 400079 h 400079"/>
              <a:gd name="connsiteX3" fmla="*/ 0 w 9115024"/>
              <a:gd name="connsiteY3" fmla="*/ 400079 h 400079"/>
              <a:gd name="connsiteX4" fmla="*/ 0 w 9115024"/>
              <a:gd name="connsiteY4" fmla="*/ 0 h 400079"/>
              <a:gd name="connsiteX0" fmla="*/ 0 w 9115024"/>
              <a:gd name="connsiteY0" fmla="*/ 0 h 400079"/>
              <a:gd name="connsiteX1" fmla="*/ 9115024 w 9115024"/>
              <a:gd name="connsiteY1" fmla="*/ 0 h 400079"/>
              <a:gd name="connsiteX2" fmla="*/ 8756805 w 9115024"/>
              <a:gd name="connsiteY2" fmla="*/ 390652 h 400079"/>
              <a:gd name="connsiteX3" fmla="*/ 0 w 9115024"/>
              <a:gd name="connsiteY3" fmla="*/ 400079 h 400079"/>
              <a:gd name="connsiteX4" fmla="*/ 0 w 9115024"/>
              <a:gd name="connsiteY4" fmla="*/ 0 h 400079"/>
              <a:gd name="connsiteX0" fmla="*/ 0 w 9115024"/>
              <a:gd name="connsiteY0" fmla="*/ 0 h 400079"/>
              <a:gd name="connsiteX1" fmla="*/ 9115024 w 9115024"/>
              <a:gd name="connsiteY1" fmla="*/ 0 h 400079"/>
              <a:gd name="connsiteX2" fmla="*/ 8763496 w 9115024"/>
              <a:gd name="connsiteY2" fmla="*/ 399573 h 400079"/>
              <a:gd name="connsiteX3" fmla="*/ 0 w 9115024"/>
              <a:gd name="connsiteY3" fmla="*/ 400079 h 400079"/>
              <a:gd name="connsiteX4" fmla="*/ 0 w 9115024"/>
              <a:gd name="connsiteY4" fmla="*/ 0 h 40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5024" h="400079">
                <a:moveTo>
                  <a:pt x="0" y="0"/>
                </a:moveTo>
                <a:lnTo>
                  <a:pt x="9115024" y="0"/>
                </a:lnTo>
                <a:lnTo>
                  <a:pt x="8763496" y="399573"/>
                </a:lnTo>
                <a:lnTo>
                  <a:pt x="0" y="40007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B29847E-559A-4C8A-AC55-7892E736AB42}"/>
              </a:ext>
            </a:extLst>
          </p:cNvPr>
          <p:cNvSpPr/>
          <p:nvPr/>
        </p:nvSpPr>
        <p:spPr>
          <a:xfrm>
            <a:off x="8762644" y="6457922"/>
            <a:ext cx="3429355" cy="400078"/>
          </a:xfrm>
          <a:custGeom>
            <a:avLst/>
            <a:gdLst>
              <a:gd name="connsiteX0" fmla="*/ 0 w 3076976"/>
              <a:gd name="connsiteY0" fmla="*/ 0 h 400078"/>
              <a:gd name="connsiteX1" fmla="*/ 3076976 w 3076976"/>
              <a:gd name="connsiteY1" fmla="*/ 0 h 400078"/>
              <a:gd name="connsiteX2" fmla="*/ 3076976 w 3076976"/>
              <a:gd name="connsiteY2" fmla="*/ 400078 h 400078"/>
              <a:gd name="connsiteX3" fmla="*/ 0 w 3076976"/>
              <a:gd name="connsiteY3" fmla="*/ 400078 h 400078"/>
              <a:gd name="connsiteX4" fmla="*/ 0 w 3076976"/>
              <a:gd name="connsiteY4" fmla="*/ 0 h 400078"/>
              <a:gd name="connsiteX0" fmla="*/ 352379 w 3429355"/>
              <a:gd name="connsiteY0" fmla="*/ 0 h 400078"/>
              <a:gd name="connsiteX1" fmla="*/ 3429355 w 3429355"/>
              <a:gd name="connsiteY1" fmla="*/ 0 h 400078"/>
              <a:gd name="connsiteX2" fmla="*/ 3429355 w 3429355"/>
              <a:gd name="connsiteY2" fmla="*/ 400078 h 400078"/>
              <a:gd name="connsiteX3" fmla="*/ 0 w 3429355"/>
              <a:gd name="connsiteY3" fmla="*/ 397848 h 400078"/>
              <a:gd name="connsiteX4" fmla="*/ 352379 w 3429355"/>
              <a:gd name="connsiteY4" fmla="*/ 0 h 40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355" h="400078">
                <a:moveTo>
                  <a:pt x="352379" y="0"/>
                </a:moveTo>
                <a:lnTo>
                  <a:pt x="3429355" y="0"/>
                </a:lnTo>
                <a:lnTo>
                  <a:pt x="3429355" y="400078"/>
                </a:lnTo>
                <a:lnTo>
                  <a:pt x="0" y="397848"/>
                </a:lnTo>
                <a:lnTo>
                  <a:pt x="352379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4747B6-04F3-44B6-8241-344925AC21FB}"/>
              </a:ext>
            </a:extLst>
          </p:cNvPr>
          <p:cNvSpPr txBox="1"/>
          <p:nvPr/>
        </p:nvSpPr>
        <p:spPr>
          <a:xfrm>
            <a:off x="9115024" y="6512578"/>
            <a:ext cx="3042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Search of Better Health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81CF72-43D7-4106-BB08-2239EF8B57A7}"/>
              </a:ext>
            </a:extLst>
          </p:cNvPr>
          <p:cNvSpPr txBox="1"/>
          <p:nvPr/>
        </p:nvSpPr>
        <p:spPr>
          <a:xfrm>
            <a:off x="415002" y="6451023"/>
            <a:ext cx="280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www.kemri.go.ke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23878A7-E801-4EBC-BD5E-72A4F446EF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061" y="6505237"/>
            <a:ext cx="305294" cy="3054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05D4C6E-7A1B-4C65-8188-2DD1FE8E7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836" y="6508205"/>
            <a:ext cx="302327" cy="30247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52068BE-CC88-4604-AFE3-5F8BB9D89E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888" y="6510210"/>
            <a:ext cx="310145" cy="3101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726710A-47FC-4660-BE98-97E4E71562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419" y="6498980"/>
            <a:ext cx="311441" cy="3114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A65345E-3FDD-4AF0-A594-672F19818D0D}"/>
              </a:ext>
            </a:extLst>
          </p:cNvPr>
          <p:cNvSpPr/>
          <p:nvPr/>
        </p:nvSpPr>
        <p:spPr>
          <a:xfrm flipH="1">
            <a:off x="1519800" y="114507"/>
            <a:ext cx="45719" cy="954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DDC87E-125D-412D-AD1C-D968C5EB4965}"/>
              </a:ext>
            </a:extLst>
          </p:cNvPr>
          <p:cNvSpPr txBox="1"/>
          <p:nvPr/>
        </p:nvSpPr>
        <p:spPr>
          <a:xfrm>
            <a:off x="1692853" y="182256"/>
            <a:ext cx="9590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TOPIC: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751DF9C-D5E6-44E2-8D07-1CA87CF422F2}"/>
              </a:ext>
            </a:extLst>
          </p:cNvPr>
          <p:cNvSpPr txBox="1"/>
          <p:nvPr/>
        </p:nvSpPr>
        <p:spPr>
          <a:xfrm>
            <a:off x="595095" y="1443966"/>
            <a:ext cx="262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Background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89ADFE4-DA5F-46D3-8C5E-662B45D9FFAE}"/>
              </a:ext>
            </a:extLst>
          </p:cNvPr>
          <p:cNvSpPr txBox="1"/>
          <p:nvPr/>
        </p:nvSpPr>
        <p:spPr>
          <a:xfrm>
            <a:off x="595095" y="1955914"/>
            <a:ext cx="3607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text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3E1067E-087E-4939-AE4F-4C5770C05D0C}"/>
              </a:ext>
            </a:extLst>
          </p:cNvPr>
          <p:cNvSpPr txBox="1"/>
          <p:nvPr/>
        </p:nvSpPr>
        <p:spPr>
          <a:xfrm>
            <a:off x="1735707" y="623425"/>
            <a:ext cx="94197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Authors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FEEF743-7533-4B39-AF60-BB6843B0A78E}"/>
              </a:ext>
            </a:extLst>
          </p:cNvPr>
          <p:cNvSpPr txBox="1"/>
          <p:nvPr/>
        </p:nvSpPr>
        <p:spPr>
          <a:xfrm>
            <a:off x="4251483" y="1443966"/>
            <a:ext cx="262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Methods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4D52D3C-FCB5-4BD9-ADFB-10AC7508900C}"/>
              </a:ext>
            </a:extLst>
          </p:cNvPr>
          <p:cNvSpPr txBox="1"/>
          <p:nvPr/>
        </p:nvSpPr>
        <p:spPr>
          <a:xfrm>
            <a:off x="4251483" y="1955914"/>
            <a:ext cx="34652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text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1A8DD4C-9AF1-4893-A823-4EAA932A0275}"/>
              </a:ext>
            </a:extLst>
          </p:cNvPr>
          <p:cNvSpPr txBox="1"/>
          <p:nvPr/>
        </p:nvSpPr>
        <p:spPr>
          <a:xfrm>
            <a:off x="4251483" y="3464641"/>
            <a:ext cx="262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2D80A5-B705-424F-B0A4-31A8D9A46484}"/>
              </a:ext>
            </a:extLst>
          </p:cNvPr>
          <p:cNvSpPr txBox="1"/>
          <p:nvPr/>
        </p:nvSpPr>
        <p:spPr>
          <a:xfrm>
            <a:off x="4251483" y="3976589"/>
            <a:ext cx="3796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text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15DD150-8CCF-4BCE-805E-E331F96C8BCC}"/>
              </a:ext>
            </a:extLst>
          </p:cNvPr>
          <p:cNvSpPr txBox="1"/>
          <p:nvPr/>
        </p:nvSpPr>
        <p:spPr>
          <a:xfrm>
            <a:off x="8022284" y="1482729"/>
            <a:ext cx="262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Conclusion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C307F8B-8E18-427D-931F-4F0748EFDC27}"/>
              </a:ext>
            </a:extLst>
          </p:cNvPr>
          <p:cNvSpPr txBox="1"/>
          <p:nvPr/>
        </p:nvSpPr>
        <p:spPr>
          <a:xfrm>
            <a:off x="8049745" y="1949787"/>
            <a:ext cx="34652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text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F729856-8987-47E9-B1E5-EF6C9620C08A}"/>
              </a:ext>
            </a:extLst>
          </p:cNvPr>
          <p:cNvSpPr txBox="1"/>
          <p:nvPr/>
        </p:nvSpPr>
        <p:spPr>
          <a:xfrm>
            <a:off x="8018509" y="3176989"/>
            <a:ext cx="4580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References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62B9F6E-7FE7-429F-A5BF-BF06F4A910FC}"/>
              </a:ext>
            </a:extLst>
          </p:cNvPr>
          <p:cNvSpPr txBox="1"/>
          <p:nvPr/>
        </p:nvSpPr>
        <p:spPr>
          <a:xfrm>
            <a:off x="8062997" y="3666180"/>
            <a:ext cx="3796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text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676B35-911D-4B72-9640-B1D89BA4FDA8}"/>
              </a:ext>
            </a:extLst>
          </p:cNvPr>
          <p:cNvSpPr txBox="1"/>
          <p:nvPr/>
        </p:nvSpPr>
        <p:spPr>
          <a:xfrm rot="16200000">
            <a:off x="-2075827" y="2996932"/>
            <a:ext cx="4467768" cy="3435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14</a:t>
            </a:r>
            <a:r>
              <a:rPr lang="en-US" sz="2000" b="1" baseline="30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TH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 KASH CONFERENCE</a:t>
            </a:r>
            <a:endParaRPr lang="en-US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defTabSz="457200"/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BAABE69-2327-4BA5-AEAD-9964838201B1}"/>
              </a:ext>
            </a:extLst>
          </p:cNvPr>
          <p:cNvSpPr txBox="1"/>
          <p:nvPr/>
        </p:nvSpPr>
        <p:spPr>
          <a:xfrm>
            <a:off x="7949271" y="5157535"/>
            <a:ext cx="62398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Acknowledgment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9D3AAA3-2937-4B41-B8C5-001E287764DB}"/>
              </a:ext>
            </a:extLst>
          </p:cNvPr>
          <p:cNvSpPr txBox="1"/>
          <p:nvPr/>
        </p:nvSpPr>
        <p:spPr>
          <a:xfrm>
            <a:off x="8062997" y="5031245"/>
            <a:ext cx="3796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045454-7761-4285-B0C4-458248ACAE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73" y="65652"/>
            <a:ext cx="1107319" cy="10036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DBF8496-2D65-4C1C-BC08-7ED44070A00F}"/>
              </a:ext>
            </a:extLst>
          </p:cNvPr>
          <p:cNvSpPr/>
          <p:nvPr/>
        </p:nvSpPr>
        <p:spPr>
          <a:xfrm>
            <a:off x="0" y="1"/>
            <a:ext cx="343572" cy="14439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034A1C7-7E18-4724-944C-C1B8A1283270}"/>
              </a:ext>
            </a:extLst>
          </p:cNvPr>
          <p:cNvSpPr/>
          <p:nvPr/>
        </p:nvSpPr>
        <p:spPr>
          <a:xfrm>
            <a:off x="0" y="4850295"/>
            <a:ext cx="343572" cy="16035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441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31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Kevin Thiongo</cp:lastModifiedBy>
  <cp:revision>4</cp:revision>
  <dcterms:created xsi:type="dcterms:W3CDTF">2024-02-05T10:46:30Z</dcterms:created>
  <dcterms:modified xsi:type="dcterms:W3CDTF">2024-02-05T14:08:06Z</dcterms:modified>
</cp:coreProperties>
</file>